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8" r:id="rId3"/>
    <p:sldId id="269" r:id="rId4"/>
    <p:sldId id="257" r:id="rId5"/>
    <p:sldId id="272" r:id="rId6"/>
    <p:sldId id="271" r:id="rId7"/>
    <p:sldId id="259" r:id="rId8"/>
    <p:sldId id="260" r:id="rId9"/>
    <p:sldId id="264" r:id="rId10"/>
    <p:sldId id="262" r:id="rId11"/>
    <p:sldId id="261" r:id="rId12"/>
    <p:sldId id="265" r:id="rId13"/>
    <p:sldId id="273" r:id="rId14"/>
    <p:sldId id="274" r:id="rId15"/>
    <p:sldId id="27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4" d="100"/>
          <a:sy n="64" d="100"/>
        </p:scale>
        <p:origin x="-612" y="-102"/>
      </p:cViewPr>
      <p:guideLst>
        <p:guide orient="horz" pos="214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830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830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415" marR="18415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  <a:p>
            <a:pPr lvl="1" eaLnBrk="1" latinLnBrk="0" hangingPunct="1"/>
            <a:r>
              <a:rPr kumimoji="0" lang="ru-RU" smtClean="0"/>
              <a:t>Второй уровень</a:t>
            </a:r>
            <a:endParaRPr kumimoji="0" lang="ru-RU" smtClean="0"/>
          </a:p>
          <a:p>
            <a:pPr lvl="2" eaLnBrk="1" latinLnBrk="0" hangingPunct="1"/>
            <a:r>
              <a:rPr kumimoji="0" lang="ru-RU" smtClean="0"/>
              <a:t>Третий уровень</a:t>
            </a:r>
            <a:endParaRPr kumimoji="0" lang="ru-RU" smtClean="0"/>
          </a:p>
          <a:p>
            <a:pPr lvl="3" eaLnBrk="1" latinLnBrk="0" hangingPunct="1"/>
            <a:r>
              <a:rPr kumimoji="0" lang="ru-RU" smtClean="0"/>
              <a:t>Четвертый уровень</a:t>
            </a:r>
            <a:endParaRPr kumimoji="0" lang="ru-RU" smtClean="0"/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65430" indent="-265430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 panose="05020102010507070707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295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 panose="020B0604030504040204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130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 panose="05020102010507070707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255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 panose="020B0604030504040204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345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 panose="020B0604030504040204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53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 panose="05020102010507070707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Verdana" panose="020B0604030504040204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 panose="05020102010507070707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2.jpeg"/><Relationship Id="rId1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4.jpeg"/><Relationship Id="rId1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6.jpeg"/><Relationship Id="rId1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1887855"/>
            <a:ext cx="7239000" cy="1548765"/>
          </a:xfrm>
        </p:spPr>
        <p:txBody>
          <a:bodyPr>
            <a:normAutofit fontScale="90000"/>
          </a:bodyPr>
          <a:p>
            <a:pPr algn="ctr"/>
            <a:br>
              <a:rPr lang="ru-RU" altLang="en-US"/>
            </a:br>
            <a:br>
              <a:rPr lang="ru-RU" altLang="en-US"/>
            </a:br>
            <a:r>
              <a:rPr lang="ru-RU" altLang="en-US"/>
              <a:t>2023-2024 о</a:t>
            </a:r>
            <a:r>
              <a:rPr lang="en-US" altLang="ru-RU"/>
              <a:t>қ</a:t>
            </a:r>
            <a:r>
              <a:rPr lang="ru-RU" altLang="en-US"/>
              <a:t>у жылыны</a:t>
            </a:r>
            <a:r>
              <a:rPr lang="en-US" altLang="ru-RU"/>
              <a:t>ң жетістіктері</a:t>
            </a:r>
            <a:endParaRPr lang="en-US" altLang="ru-RU"/>
          </a:p>
        </p:txBody>
      </p:sp>
      <p:pic>
        <p:nvPicPr>
          <p:cNvPr id="3" name="Изображение 2"/>
          <p:cNvPicPr/>
          <p:nvPr/>
        </p:nvPicPr>
        <p:blipFill>
          <a:blip r:embed="rId1"/>
          <a:stretch>
            <a:fillRect/>
          </a:stretch>
        </p:blipFill>
        <p:spPr>
          <a:xfrm>
            <a:off x="-2147483648" y="-2147483648"/>
            <a:ext cx="2147011200" cy="2147011200"/>
          </a:xfrm>
          <a:prstGeom prst="rect">
            <a:avLst/>
          </a:prstGeom>
        </p:spPr>
      </p:pic>
      <p:pic>
        <p:nvPicPr>
          <p:cNvPr id="4" name="Изображение 3"/>
          <p:cNvPicPr/>
          <p:nvPr/>
        </p:nvPicPr>
        <p:blipFill>
          <a:blip r:embed="rId1"/>
          <a:stretch>
            <a:fillRect/>
          </a:stretch>
        </p:blipFill>
        <p:spPr>
          <a:xfrm>
            <a:off x="-2147483648" y="-2147483648"/>
            <a:ext cx="2147011200" cy="21470112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 descr="6ddc7731-5440-4b4b-9fd2-ba5e0bdadad1"/>
          <p:cNvPicPr>
            <a:picLocks noChangeAspect="1"/>
          </p:cNvPicPr>
          <p:nvPr/>
        </p:nvPicPr>
        <p:blipFill>
          <a:blip r:embed="rId1" cstate="print"/>
          <a:srcRect l="19242" t="16026" r="25198"/>
          <a:stretch>
            <a:fillRect/>
          </a:stretch>
        </p:blipFill>
        <p:spPr>
          <a:xfrm>
            <a:off x="1106805" y="1459230"/>
            <a:ext cx="2161540" cy="4302760"/>
          </a:xfrm>
          <a:prstGeom prst="rect">
            <a:avLst/>
          </a:prstGeom>
        </p:spPr>
      </p:pic>
      <p:sp>
        <p:nvSpPr>
          <p:cNvPr id="3" name="Текстовое поле 2"/>
          <p:cNvSpPr txBox="1"/>
          <p:nvPr/>
        </p:nvSpPr>
        <p:spPr>
          <a:xfrm>
            <a:off x="3449320" y="905510"/>
            <a:ext cx="4891405" cy="229806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ctr"/>
            <a:r>
              <a:rPr lang="en-US" altLang="en-US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Төребекқызы Алтын</a:t>
            </a:r>
            <a:endParaRPr lang="en-US" altLang="en-US" sz="24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altLang="en-US" sz="24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“</a:t>
            </a:r>
            <a:r>
              <a:rPr lang="en-US" alt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Барлығына рақмет</a:t>
            </a:r>
            <a:r>
              <a:rPr lang="en-US" alt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”</a:t>
            </a:r>
            <a:r>
              <a:rPr lang="en-US" alt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республикалық челленджіне</a:t>
            </a:r>
            <a:r>
              <a:rPr lang="en-US" alt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қатысқаны үшін</a:t>
            </a:r>
            <a:endParaRPr lang="en-US" altLang="en-US" sz="20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Саммер Сараға Алғыс</a:t>
            </a:r>
            <a:endParaRPr lang="en-US" altLang="en-US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altLang="en-US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овое поле 2"/>
          <p:cNvSpPr txBox="1"/>
          <p:nvPr/>
        </p:nvSpPr>
        <p:spPr>
          <a:xfrm>
            <a:off x="4130675" y="922655"/>
            <a:ext cx="4353560" cy="23641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ctr"/>
            <a:r>
              <a:rPr lang="en-US" altLang="en-US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Төребекқызы Алтын</a:t>
            </a:r>
            <a:endParaRPr lang="en-US" altLang="en-US" sz="24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altLang="en-US" sz="24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“Барлығына рақмет” республикалық челленджіне қатысқаны үшін</a:t>
            </a:r>
            <a:endParaRPr lang="en-US" altLang="en-US" sz="20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Доғдырбай Азиза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Алғыс</a:t>
            </a:r>
            <a:endParaRPr lang="en-US" altLang="en-US" sz="24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Текстовое поле 1"/>
          <p:cNvSpPr txBox="1"/>
          <p:nvPr/>
        </p:nvSpPr>
        <p:spPr>
          <a:xfrm>
            <a:off x="3439160" y="741680"/>
            <a:ext cx="5059680" cy="197739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ctr"/>
            <a:r>
              <a:rPr lang="en-US" altLang="en-US" sz="24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Ермекбаева Аманкул Ерсайыновна </a:t>
            </a:r>
            <a:endParaRPr lang="en-US" altLang="en-US" sz="20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ctr"/>
            <a:endParaRPr lang="en-US" altLang="en-US" sz="20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ctr"/>
            <a:r>
              <a:rPr lang="en-US" altLang="en-US" sz="16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Аудандық “1-маусым Халықаралық балаларды қорғау күніне” арналған көңілді мәре</a:t>
            </a:r>
            <a:r>
              <a:rPr lang="en-US" sz="16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16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сайысында</a:t>
            </a:r>
            <a:r>
              <a:rPr lang="en-US" altLang="en-US" sz="16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 altLang="en-US" sz="2000" b="1" i="1" dirty="0" smtClean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ctr"/>
            <a:r>
              <a:rPr lang="en-US" altLang="en-US" sz="16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Асқанбай Асқар, Жұмабай Мадина, Хуснутдинов Раян, Сәрсенбекқызы Альфия</a:t>
            </a:r>
            <a:endParaRPr lang="en-US" altLang="en-US" sz="20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І</a:t>
            </a:r>
            <a:r>
              <a:rPr lang="en-US" alt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І</a:t>
            </a:r>
            <a:r>
              <a:rPr lang="en-US" alt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дәрежелі</a:t>
            </a:r>
            <a:endParaRPr lang="en-US" altLang="en-US" sz="20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" name="Изображение 2" descr="da4e9197-d179-49dc-be26-a17e8c54bcb6"/>
          <p:cNvPicPr>
            <a:picLocks noChangeAspect="1"/>
          </p:cNvPicPr>
          <p:nvPr/>
        </p:nvPicPr>
        <p:blipFill>
          <a:blip r:embed="rId1"/>
          <a:srcRect l="4038" t="11994" r="2567" b="38302"/>
          <a:stretch>
            <a:fillRect/>
          </a:stretch>
        </p:blipFill>
        <p:spPr>
          <a:xfrm rot="240000">
            <a:off x="4132580" y="2767330"/>
            <a:ext cx="3793490" cy="3264535"/>
          </a:xfrm>
          <a:prstGeom prst="rect">
            <a:avLst/>
          </a:prstGeom>
        </p:spPr>
      </p:pic>
      <p:pic>
        <p:nvPicPr>
          <p:cNvPr id="4" name="Изображение 3" descr="1944e459-1653-41b6-917d-8acc8bf17334"/>
          <p:cNvPicPr>
            <a:picLocks noChangeAspect="1"/>
          </p:cNvPicPr>
          <p:nvPr/>
        </p:nvPicPr>
        <p:blipFill>
          <a:blip r:embed="rId2"/>
          <a:srcRect t="19099" b="10761"/>
          <a:stretch>
            <a:fillRect/>
          </a:stretch>
        </p:blipFill>
        <p:spPr>
          <a:xfrm rot="21300000">
            <a:off x="902970" y="1322705"/>
            <a:ext cx="2757805" cy="380555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Текстовое поле 1"/>
          <p:cNvSpPr txBox="1"/>
          <p:nvPr/>
        </p:nvSpPr>
        <p:spPr>
          <a:xfrm>
            <a:off x="3957955" y="742315"/>
            <a:ext cx="4556125" cy="167322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ctr"/>
            <a:r>
              <a:rPr lang="en-US" alt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Мукашева Айман Кранқызы</a:t>
            </a:r>
            <a:endParaRPr lang="en-US" altLang="en-US" sz="24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ctr"/>
            <a:r>
              <a:rPr lang="en-US" altLang="en-US" sz="16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Аудандық “1-маусым Халықаралық балаларды қорғау күніне” арналған </a:t>
            </a:r>
            <a:r>
              <a:rPr lang="en-US" altLang="en-US" sz="16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“Ұлттық киім-ұлтымыздың айнасы”</a:t>
            </a:r>
            <a:r>
              <a:rPr lang="en-US" sz="16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16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байқауының</a:t>
            </a:r>
            <a:endParaRPr lang="en-US" altLang="en-US" sz="1600" b="1" i="1" dirty="0" smtClean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ctr"/>
            <a:r>
              <a:rPr lang="en-US" altLang="en-US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Дүйсеғали Асылым Исламқызы</a:t>
            </a:r>
            <a:endParaRPr lang="en-US" altLang="en-US" sz="16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І</a:t>
            </a:r>
            <a:r>
              <a:rPr lang="en-US" altLang="en-US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орын</a:t>
            </a:r>
            <a:endParaRPr lang="en-US" altLang="en-US" sz="16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" name="Изображение 2" descr="c6222f5d-7fa2-4fd6-9b10-d20ae8076cee"/>
          <p:cNvPicPr>
            <a:picLocks noChangeAspect="1"/>
          </p:cNvPicPr>
          <p:nvPr/>
        </p:nvPicPr>
        <p:blipFill>
          <a:blip r:embed="rId1"/>
          <a:srcRect t="15619" b="32300"/>
          <a:stretch>
            <a:fillRect/>
          </a:stretch>
        </p:blipFill>
        <p:spPr>
          <a:xfrm rot="180000">
            <a:off x="3060065" y="2415540"/>
            <a:ext cx="2408555" cy="3485515"/>
          </a:xfrm>
          <a:prstGeom prst="rect">
            <a:avLst/>
          </a:prstGeom>
        </p:spPr>
      </p:pic>
      <p:pic>
        <p:nvPicPr>
          <p:cNvPr id="4" name="Изображение 3" descr="e2d7ae85-dd6e-45df-9222-0620aab54713"/>
          <p:cNvPicPr>
            <a:picLocks noChangeAspect="1"/>
          </p:cNvPicPr>
          <p:nvPr/>
        </p:nvPicPr>
        <p:blipFill>
          <a:blip r:embed="rId2"/>
          <a:srcRect t="14795" b="14549"/>
          <a:stretch>
            <a:fillRect/>
          </a:stretch>
        </p:blipFill>
        <p:spPr>
          <a:xfrm rot="21300000">
            <a:off x="683895" y="1052830"/>
            <a:ext cx="2238375" cy="351599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Изображение 5" descr="f51ae1ee-117f-4070-80d8-9a54484eee5b"/>
          <p:cNvPicPr>
            <a:picLocks noChangeAspect="1"/>
          </p:cNvPicPr>
          <p:nvPr/>
        </p:nvPicPr>
        <p:blipFill>
          <a:blip r:embed="rId1"/>
          <a:srcRect t="13909" b="28104"/>
          <a:stretch>
            <a:fillRect/>
          </a:stretch>
        </p:blipFill>
        <p:spPr>
          <a:xfrm rot="180000">
            <a:off x="2836545" y="2640965"/>
            <a:ext cx="1933575" cy="3235325"/>
          </a:xfrm>
          <a:prstGeom prst="rect">
            <a:avLst/>
          </a:prstGeom>
        </p:spPr>
      </p:pic>
      <p:pic>
        <p:nvPicPr>
          <p:cNvPr id="5" name="Изображение 4" descr="7dc012d3-4805-4b49-84dd-70a88cc3265e"/>
          <p:cNvPicPr>
            <a:picLocks noChangeAspect="1"/>
          </p:cNvPicPr>
          <p:nvPr/>
        </p:nvPicPr>
        <p:blipFill>
          <a:blip r:embed="rId2"/>
          <a:srcRect t="12701" b="12539"/>
          <a:stretch>
            <a:fillRect/>
          </a:stretch>
        </p:blipFill>
        <p:spPr>
          <a:xfrm rot="21420000">
            <a:off x="611505" y="908685"/>
            <a:ext cx="2296795" cy="3816350"/>
          </a:xfrm>
          <a:prstGeom prst="rect">
            <a:avLst/>
          </a:prstGeom>
        </p:spPr>
      </p:pic>
      <p:sp>
        <p:nvSpPr>
          <p:cNvPr id="2" name="Текстовое поле 1"/>
          <p:cNvSpPr txBox="1"/>
          <p:nvPr/>
        </p:nvSpPr>
        <p:spPr>
          <a:xfrm>
            <a:off x="3238500" y="838835"/>
            <a:ext cx="5367655" cy="165227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ctr"/>
            <a:r>
              <a:rPr lang="en-US" alt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Тилегенова Улмекен Бахдаулетқызы</a:t>
            </a:r>
            <a:endParaRPr lang="en-US" altLang="en-US" sz="24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ctr"/>
            <a:r>
              <a:rPr lang="en-US" altLang="en-US" sz="16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Аудандық “1-маусым Халықаралық балаларды қорғау күніне” арналған “Ұлттық киім-ұлтымыздың айнасы”</a:t>
            </a:r>
            <a:r>
              <a:rPr lang="en-US" sz="16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16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байқауының</a:t>
            </a:r>
            <a:endParaRPr lang="en-US" altLang="en-US" sz="1600" b="1" i="1" dirty="0" smtClean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ctr"/>
            <a:r>
              <a:rPr lang="en-US" altLang="en-US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Болат Перизат</a:t>
            </a:r>
            <a:endParaRPr lang="en-US" altLang="en-US" sz="16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І</a:t>
            </a:r>
            <a:r>
              <a:rPr lang="en-US" altLang="en-US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І</a:t>
            </a:r>
            <a:r>
              <a:rPr lang="en-US" altLang="en-US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орын</a:t>
            </a:r>
            <a:endParaRPr lang="en-US" altLang="en-US" sz="16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000496" y="571480"/>
            <a:ext cx="3958007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</a:t>
            </a:r>
            <a:r>
              <a:rPr lang="ru-RU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нгожина Айман </a:t>
            </a:r>
            <a:r>
              <a:rPr lang="en-US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Төралиевна</a:t>
            </a:r>
            <a:endParaRPr lang="en-US" alt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0430" y="1071546"/>
            <a:ext cx="4495944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 “Шебер әке, өнерлі ана, еңбекқор бала</a:t>
            </a:r>
            <a:r>
              <a:rPr lang="en-US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altLang="en-US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байқауының аудандық</a:t>
            </a:r>
            <a:r>
              <a:rPr lang="en-US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кезеңінде </a:t>
            </a:r>
            <a:endParaRPr lang="en-US" altLang="en-US" sz="2000" b="1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Еламан Алдияр ІІІ орын</a:t>
            </a:r>
            <a:endParaRPr lang="en-US" altLang="en-US" sz="20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Изображение 1" descr="69838853-0ca0-444f-9717-14c21878aac1"/>
          <p:cNvPicPr>
            <a:picLocks noChangeAspect="1"/>
          </p:cNvPicPr>
          <p:nvPr/>
        </p:nvPicPr>
        <p:blipFill>
          <a:blip r:embed="rId1" cstate="print"/>
          <a:srcRect l="11579" r="24815"/>
          <a:stretch>
            <a:fillRect/>
          </a:stretch>
        </p:blipFill>
        <p:spPr>
          <a:xfrm>
            <a:off x="1338580" y="1461135"/>
            <a:ext cx="2423160" cy="388683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52570" y="1214120"/>
            <a:ext cx="4335780" cy="152019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altLang="en-US" sz="24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Аудандық “Ғарышкерлер күні” </a:t>
            </a:r>
            <a:r>
              <a:rPr lang="en-US" sz="24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сурет салу байқауы</a:t>
            </a:r>
            <a:r>
              <a:rPr lang="en-US" altLang="en-US" sz="24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нда </a:t>
            </a:r>
            <a:r>
              <a:rPr lang="en-US" altLang="en-US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Алтынғали Айкөркем </a:t>
            </a:r>
            <a:endParaRPr lang="en-US" altLang="en-US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дәрежелі</a:t>
            </a:r>
            <a:endParaRPr lang="en-US" altLang="en-US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06165" y="642620"/>
            <a:ext cx="4537710" cy="7239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en-US" alt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Бекжанова Майра Рахимжановна</a:t>
            </a:r>
            <a:endParaRPr lang="en-US" altLang="ru-RU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Изображение 1" descr="091edd02-e306-417a-957b-90e35da73939"/>
          <p:cNvPicPr>
            <a:picLocks noChangeAspect="1"/>
          </p:cNvPicPr>
          <p:nvPr/>
        </p:nvPicPr>
        <p:blipFill>
          <a:blip r:embed="rId1" cstate="print"/>
          <a:srcRect l="19691" t="29381" r="23433"/>
          <a:stretch>
            <a:fillRect/>
          </a:stretch>
        </p:blipFill>
        <p:spPr>
          <a:xfrm>
            <a:off x="1094740" y="1767840"/>
            <a:ext cx="3155315" cy="414147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52570" y="1214120"/>
            <a:ext cx="4335780" cy="152019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altLang="en-US" sz="24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</a:t>
            </a:r>
            <a:r>
              <a:rPr lang="en-US" altLang="en-US" sz="24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“Ғарышкерлер күні” </a:t>
            </a:r>
            <a:r>
              <a:rPr lang="en-US" sz="24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сурет салу байқауы</a:t>
            </a:r>
            <a:r>
              <a:rPr lang="en-US" altLang="en-US" sz="24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нда </a:t>
            </a:r>
            <a:r>
              <a:rPr lang="en-US" altLang="en-US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Алтынғали Айкөркем </a:t>
            </a:r>
            <a:endParaRPr lang="en-US" altLang="en-US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altLang="en-US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altLang="en-US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дәрежелі</a:t>
            </a:r>
            <a:endParaRPr lang="en-US" altLang="en-US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14744" y="642918"/>
            <a:ext cx="4429156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Бекжанова Майра Рахимжановна</a:t>
            </a:r>
            <a:endParaRPr lang="en-US" alt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Изображение 1" descr="091edd02-e306-417a-957b-90e35da73939"/>
          <p:cNvPicPr>
            <a:picLocks noChangeAspect="1"/>
          </p:cNvPicPr>
          <p:nvPr/>
        </p:nvPicPr>
        <p:blipFill>
          <a:blip r:embed="rId1" cstate="print"/>
          <a:srcRect l="19691" t="29381" r="23433"/>
          <a:stretch>
            <a:fillRect/>
          </a:stretch>
        </p:blipFill>
        <p:spPr>
          <a:xfrm>
            <a:off x="1094740" y="1767840"/>
            <a:ext cx="3155315" cy="414147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58055" y="1071245"/>
            <a:ext cx="394398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Амирова Гульмира Догдырбаевна</a:t>
            </a:r>
            <a:endParaRPr lang="en-US" altLang="ru-RU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23385" y="2000250"/>
            <a:ext cx="4478655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Аудандық “Мен зерттеушімін”</a:t>
            </a:r>
            <a:r>
              <a:rPr lang="en-US" alt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сырттай байқау</a:t>
            </a:r>
            <a:r>
              <a:rPr lang="en-US" alt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ында </a:t>
            </a:r>
            <a:endParaRPr lang="en-US" sz="20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0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“Жас эколог” </a:t>
            </a:r>
            <a:r>
              <a:rPr lang="en-US" altLang="en-US" sz="20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номинация</a:t>
            </a:r>
            <a:r>
              <a:rPr lang="en-US" altLang="en-US" sz="20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сымен Қонысбай Айым, Баянғали Ақторғын</a:t>
            </a:r>
            <a:endParaRPr lang="en-US" sz="2000" b="1" i="1" dirty="0" smtClean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Изображение 1" descr="6f5d8aee-285e-4762-9fa1-98bb8dfa4c99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683895" y="980440"/>
            <a:ext cx="3488055" cy="465074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57625" y="642620"/>
            <a:ext cx="4483735" cy="2738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Төребекқызы Алтын</a:t>
            </a:r>
            <a:endParaRPr lang="en-US" altLang="en-US" sz="24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altLang="en-US" sz="24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Аудандық “Мектепке дейінгі ұйымның үздік педагогі” байқауында</a:t>
            </a:r>
            <a:endParaRPr lang="en-US" altLang="en-US" sz="20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altLang="en-US" sz="20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“Өнерлі педагог” номинациясы</a:t>
            </a:r>
            <a:endParaRPr lang="en-US" altLang="en-US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altLang="en-US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14810" y="1214422"/>
            <a:ext cx="3571900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20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Изображение 1" descr="76b48bd4-7d5e-449a-8f56-a53dc497b00a"/>
          <p:cNvPicPr>
            <a:picLocks noChangeAspect="1"/>
          </p:cNvPicPr>
          <p:nvPr/>
        </p:nvPicPr>
        <p:blipFill>
          <a:blip r:embed="rId1" cstate="print"/>
          <a:srcRect l="35719" t="19346" r="28561" b="12180"/>
          <a:stretch>
            <a:fillRect/>
          </a:stretch>
        </p:blipFill>
        <p:spPr>
          <a:xfrm>
            <a:off x="1043940" y="980440"/>
            <a:ext cx="2201545" cy="462089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056380" y="928370"/>
            <a:ext cx="4230370" cy="1630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Аудандық 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сырттай 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“Ханталапай”</a:t>
            </a:r>
            <a:endParaRPr lang="en-US" sz="20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байқауында</a:t>
            </a:r>
            <a:r>
              <a:rPr lang="en-US" altLang="en-US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ІІІ орын.</a:t>
            </a:r>
            <a:endParaRPr lang="en-US" sz="20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1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Асқанбай Асқар, Төребай Ержігіт, Елдосұлы Дидар, Хуснутдинов Раян, Саматұлы Алдияр, Сәрсенбай Әлішер, Кубарев Павель, </a:t>
            </a:r>
            <a:endParaRPr lang="en-US" b="1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b="1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31260" y="428625"/>
            <a:ext cx="48526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Борашева Гулжан Доктырбаевна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Изображение 1" descr="37a1eb99-aa6b-471e-8acb-f51a913c5009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1237615" y="2298700"/>
            <a:ext cx="4292600" cy="324739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 1"/>
          <p:cNvSpPr txBox="1"/>
          <p:nvPr/>
        </p:nvSpPr>
        <p:spPr>
          <a:xfrm>
            <a:off x="3622040" y="951230"/>
            <a:ext cx="5145405" cy="25298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Борашева Гулжан Доктырбаевна</a:t>
            </a:r>
            <a:endParaRPr lang="ru-RU" sz="24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endParaRPr lang="ru-RU" sz="24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ctr"/>
            <a:r>
              <a:rPr lang="en-US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Аудандық “</a:t>
            </a:r>
            <a:r>
              <a:rPr lang="ru-RU" altLang="en-US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Жау</a:t>
            </a:r>
            <a:r>
              <a:rPr lang="en-US" altLang="ru-RU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қ</a:t>
            </a:r>
            <a:r>
              <a:rPr lang="ru-RU" altLang="en-US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азын</a:t>
            </a:r>
            <a:r>
              <a:rPr lang="en-US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”</a:t>
            </a:r>
            <a:r>
              <a:rPr lang="en-US" altLang="en-US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өнер фестивалі </a:t>
            </a:r>
            <a:endParaRPr lang="en-US" altLang="en-US" sz="2000" b="1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ctr"/>
            <a:r>
              <a:rPr lang="en-US" altLang="en-US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Жұмабай Мадина Нұрсерікқызын дайындағаны үшін Алғыс</a:t>
            </a:r>
            <a:endParaRPr lang="en-US" sz="2000" b="1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</a:t>
            </a:r>
            <a:r>
              <a:rPr lang="en-US" alt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 sz="2400" b="1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en-US" sz="2400" b="1" i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4" name="Изображение 3" descr="b813b5c1-acb5-46a7-969e-227644fec818"/>
          <p:cNvPicPr>
            <a:picLocks noChangeAspect="1"/>
          </p:cNvPicPr>
          <p:nvPr/>
        </p:nvPicPr>
        <p:blipFill>
          <a:blip r:embed="rId1" cstate="print"/>
          <a:srcRect l="78232" t="21999" r="2882" b="62602"/>
          <a:stretch>
            <a:fillRect/>
          </a:stretch>
        </p:blipFill>
        <p:spPr>
          <a:xfrm>
            <a:off x="971550" y="1128395"/>
            <a:ext cx="2487930" cy="396176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 descr="54439bf2-9984-4d65-a897-72da0786a9c0"/>
          <p:cNvPicPr>
            <a:picLocks noChangeAspect="1"/>
          </p:cNvPicPr>
          <p:nvPr/>
        </p:nvPicPr>
        <p:blipFill>
          <a:blip r:embed="rId1" cstate="print"/>
          <a:srcRect l="21136" r="17616"/>
          <a:stretch>
            <a:fillRect/>
          </a:stretch>
        </p:blipFill>
        <p:spPr>
          <a:xfrm>
            <a:off x="848995" y="1052830"/>
            <a:ext cx="2672715" cy="4547235"/>
          </a:xfrm>
          <a:prstGeom prst="rect">
            <a:avLst/>
          </a:prstGeom>
        </p:spPr>
      </p:pic>
      <p:sp>
        <p:nvSpPr>
          <p:cNvPr id="3" name="Текстовое поле 2"/>
          <p:cNvSpPr txBox="1"/>
          <p:nvPr/>
        </p:nvSpPr>
        <p:spPr>
          <a:xfrm>
            <a:off x="3947795" y="807720"/>
            <a:ext cx="4486910" cy="209994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ctr"/>
            <a:r>
              <a:rPr lang="en-US" alt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Амирова Гульмира Догдырбаевна </a:t>
            </a:r>
            <a:endParaRPr lang="en-US" altLang="en-US" sz="20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ctr"/>
            <a:endParaRPr lang="en-US" sz="20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ctr"/>
            <a:r>
              <a:rPr 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Аудандық “</a:t>
            </a:r>
            <a:r>
              <a:rPr lang="en-US" alt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Анам, әжем және мен</a:t>
            </a:r>
            <a:r>
              <a:rPr 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”</a:t>
            </a:r>
            <a:r>
              <a:rPr lang="en-US" alt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байқау</a:t>
            </a:r>
            <a:r>
              <a:rPr lang="en-US" altLang="en-US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ында </a:t>
            </a:r>
            <a:endParaRPr lang="en-US" altLang="en-US" sz="20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ctr"/>
            <a:r>
              <a:rPr lang="en-US" altLang="en-US" sz="20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Қонысбай Айым</a:t>
            </a:r>
            <a:endParaRPr lang="en-US" altLang="en-US" sz="2000" b="1" i="1" dirty="0" smtClean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ctr"/>
            <a:r>
              <a:rPr lang="en-US" altLang="en-US" sz="20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“</a:t>
            </a:r>
            <a:r>
              <a:rPr lang="en-US" altLang="en-US" sz="20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Үздік әжелер</a:t>
            </a:r>
            <a:r>
              <a:rPr lang="en-US" altLang="en-US" sz="20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” </a:t>
            </a:r>
            <a:r>
              <a:rPr lang="en-US" altLang="en-US" sz="2000" b="1" i="1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номинациясымен </a:t>
            </a:r>
            <a:endParaRPr lang="en-US" altLang="en-US" sz="2000" b="1" i="1" dirty="0" smtClean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0</TotalTime>
  <Words>1792</Words>
  <Application>WPS Presentation</Application>
  <PresentationFormat>Экран (4:3)</PresentationFormat>
  <Paragraphs>79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4" baseType="lpstr">
      <vt:lpstr>Arial</vt:lpstr>
      <vt:lpstr>SimSun</vt:lpstr>
      <vt:lpstr>Wingdings</vt:lpstr>
      <vt:lpstr>Wingdings 2</vt:lpstr>
      <vt:lpstr>Verdana</vt:lpstr>
      <vt:lpstr>Times New Roman</vt:lpstr>
      <vt:lpstr>Microsoft YaHei</vt:lpstr>
      <vt:lpstr>Arial Unicode MS</vt:lpstr>
      <vt:lpstr>Calibri</vt:lpstr>
      <vt:lpstr>Аспект</vt:lpstr>
      <vt:lpstr>  2023-2024 оқу жылының жетістіктері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2022</dc:creator>
  <cp:lastModifiedBy>2022</cp:lastModifiedBy>
  <cp:revision>42</cp:revision>
  <dcterms:created xsi:type="dcterms:W3CDTF">2023-06-22T10:19:00Z</dcterms:created>
  <dcterms:modified xsi:type="dcterms:W3CDTF">2025-03-06T12:34:16Z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7105EE59A87444AAB0672CEF007C1DB5_12</vt:lpwstr>
  </property>
  <property fmtid="{D5CDD505-2E9C-101B-9397-08002B2CF9AE}" pid="3" name="KSOProductBuildVer">
    <vt:lpwstr>1049-12.2.0.20323</vt:lpwstr>
  </property>
</Properties>
</file>