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00496" y="571480"/>
            <a:ext cx="3958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Жағалбаева Нурсулу Саматовна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1071546"/>
            <a:ext cx="4495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1-маусым Балаларды қорғау күніне орай өткізілген “Жауқазын ” фестивальі облыстық байқауы</a:t>
            </a:r>
            <a:endParaRPr lang="ru-RU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04052022\Desktop\Аманкул2022-2023\Педагогтар\IMG-20201030-WA00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290"/>
            <a:ext cx="2571767" cy="3643338"/>
          </a:xfrm>
          <a:prstGeom prst="rect">
            <a:avLst/>
          </a:prstGeom>
          <a:noFill/>
        </p:spPr>
      </p:pic>
      <p:pic>
        <p:nvPicPr>
          <p:cNvPr id="2051" name="Picture 3" descr="D:\04052022\Downloads\WhatsApp Image 2023-06-23 at 11.41.33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5" y="3786190"/>
            <a:ext cx="2714644" cy="2514592"/>
          </a:xfrm>
          <a:prstGeom prst="rect">
            <a:avLst/>
          </a:prstGeom>
          <a:noFill/>
        </p:spPr>
      </p:pic>
      <p:pic>
        <p:nvPicPr>
          <p:cNvPr id="2052" name="Picture 4" descr="D:\04052022\Downloads\WhatsApp Image 2023-06-23 at 11.41.33 (1)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2643182"/>
            <a:ext cx="2604400" cy="3643314"/>
          </a:xfrm>
          <a:prstGeom prst="rect">
            <a:avLst/>
          </a:prstGeom>
          <a:noFill/>
        </p:spPr>
      </p:pic>
      <p:pic>
        <p:nvPicPr>
          <p:cNvPr id="2053" name="Picture 5" descr="D:\04052022\Downloads\WhatsApp Image 2023-06-22 at 14.54.10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00760" y="2643182"/>
            <a:ext cx="2714644" cy="3790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04052022\Downloads\InShot_20230622_152909537 (1).jpg" id="2051" name="Picture 3"/>
          <p:cNvPicPr>
            <a:picLocks noChangeArrowheads="1" noChangeAspect="1"/>
          </p:cNvPicPr>
          <p:nvPr/>
        </p:nvPicPr>
        <p:blipFill>
          <a:blip cstate="print" r:embed="rId2"/>
          <a:srcRect b="36" l="114" t="80"/>
          <a:stretch>
            <a:fillRect/>
          </a:stretch>
        </p:blipFill>
        <p:spPr bwMode="auto">
          <a:xfrm>
            <a:off x="4286248" y="2500306"/>
            <a:ext cx="3361788" cy="35719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571868" y="1214422"/>
            <a:ext cx="5000660" cy="101566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b="1" dirty="0" i="1" lang="kk-KZ" smtClean="0" sz="20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</a:rPr>
              <a:t>1-маусым Балаларды қорғау күніне “Қызыққа толы сәттер” атты аудандық асфальтқа сурет салу байқауы</a:t>
            </a:r>
            <a:endParaRPr b="1" dirty="0" i="1" lang="ru-RU" sz="2000">
              <a:solidFill>
                <a:srgbClr val="C00000"/>
              </a:solidFill>
              <a:latin charset="0" pitchFamily="18" typeface="Times New Roman"/>
              <a:cs charset="0" pitchFamily="18"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14744" y="642918"/>
            <a:ext cx="44291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b="1" dirty="0" i="1" lang="kk-KZ" smtClean="0" sz="2000">
                <a:latin charset="0" pitchFamily="18" typeface="Times New Roman"/>
                <a:cs charset="0" pitchFamily="18" typeface="Times New Roman"/>
              </a:rPr>
              <a:t>Дуймбаева Райхан Аманжоловна</a:t>
            </a:r>
            <a:endParaRPr b="1" dirty="0" i="1" lang="ru-RU" sz="2000">
              <a:latin charset="0" pitchFamily="18" typeface="Times New Roman"/>
              <a:cs charset="0" pitchFamily="18" typeface="Times New Roman"/>
            </a:endParaRPr>
          </a:p>
        </p:txBody>
      </p:sp>
      <p:pic>
        <p:nvPicPr>
          <p:cNvPr descr="D:\04052022\Desktop\Аманкул2022-2023\Педагогтар\IMG-20201030-WA0181.jpg" id="3074" name="Picture 2"/>
          <p:cNvPicPr>
            <a:picLocks noChangeArrowheads="1" noChangeAspect="1"/>
          </p:cNvPicPr>
          <p:nvPr/>
        </p:nvPicPr>
        <p:blipFill>
          <a:blip cstate="print" r:embed="rId3"/>
          <a:srcRect b="29"/>
          <a:stretch>
            <a:fillRect/>
          </a:stretch>
        </p:blipFill>
        <p:spPr bwMode="auto">
          <a:xfrm>
            <a:off x="571472" y="642918"/>
            <a:ext cx="2714644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04052022\Downloads\InShot_20230622_153521705.jpg" id="3074" name="Picture 2"/>
          <p:cNvPicPr>
            <a:picLocks noChangeArrowheads="1" noChangeAspect="1"/>
          </p:cNvPicPr>
          <p:nvPr/>
        </p:nvPicPr>
        <p:blipFill>
          <a:blip cstate="print" r:embed="rId2"/>
          <a:srcRect t="122"/>
          <a:stretch>
            <a:fillRect/>
          </a:stretch>
        </p:blipFill>
        <p:spPr bwMode="auto">
          <a:xfrm>
            <a:off x="3714744" y="2786058"/>
            <a:ext cx="4572032" cy="350046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143504" y="1071546"/>
            <a:ext cx="3926844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i="1" lang="kk-KZ" smtClean="0">
                <a:latin charset="0" pitchFamily="18" typeface="Times New Roman"/>
                <a:cs charset="0" pitchFamily="18" typeface="Times New Roman"/>
              </a:rPr>
              <a:t>Тилегенова Улмекен Бахдаулетқызы</a:t>
            </a:r>
            <a:endParaRPr b="1" dirty="0" i="1" lang="ru-RU">
              <a:latin charset="0" pitchFamily="18" typeface="Times New Roman"/>
              <a:cs charset="0" pitchFamily="18"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0694" y="2000240"/>
            <a:ext cx="3416464" cy="70788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i="1" lang="kk-KZ" smtClean="0" sz="20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</a:rPr>
              <a:t>Аудандық сырттай байқау</a:t>
            </a:r>
          </a:p>
          <a:p>
            <a:r>
              <a:rPr b="1" dirty="0" i="1" lang="kk-KZ" smtClean="0" sz="20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</a:rPr>
              <a:t>     “Мен зерттеушімін”</a:t>
            </a:r>
            <a:endParaRPr b="1" dirty="0" i="1" lang="ru-RU" sz="2000">
              <a:solidFill>
                <a:srgbClr val="C00000"/>
              </a:solidFill>
              <a:latin charset="0" pitchFamily="18" typeface="Times New Roman"/>
              <a:cs charset="0" pitchFamily="18" typeface="Times New Roman"/>
            </a:endParaRPr>
          </a:p>
        </p:txBody>
      </p:sp>
      <p:pic>
        <p:nvPicPr>
          <p:cNvPr descr="D:\04052022\Desktop\Аманкул2022-2023\Педагогтар\IMG-20201030-WA0032.jpg" id="1026" name="Picture 2"/>
          <p:cNvPicPr>
            <a:picLocks noChangeArrowheads="1" noChangeAspect="1"/>
          </p:cNvPicPr>
          <p:nvPr/>
        </p:nvPicPr>
        <p:blipFill>
          <a:blip cstate="print" r:embed="rId3"/>
          <a:srcRect/>
          <a:stretch>
            <a:fillRect/>
          </a:stretch>
        </p:blipFill>
        <p:spPr bwMode="auto">
          <a:xfrm>
            <a:off x="642910" y="428604"/>
            <a:ext cx="2714644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57620" y="642918"/>
            <a:ext cx="4000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Шайхиева Шынарай Саматовна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4810" y="1214422"/>
            <a:ext cx="35719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Аудандық  сырттай байқау</a:t>
            </a:r>
          </a:p>
          <a:p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“Балаларға базарлық”</a:t>
            </a:r>
            <a:endParaRPr lang="ru-RU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D:\04052022\Downloads\IMG-20230505-WA00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3929066"/>
            <a:ext cx="3524243" cy="2643182"/>
          </a:xfrm>
          <a:prstGeom prst="rect">
            <a:avLst/>
          </a:prstGeom>
          <a:noFill/>
        </p:spPr>
      </p:pic>
      <p:pic>
        <p:nvPicPr>
          <p:cNvPr id="5123" name="Picture 3" descr="D:\04052022\Downloads\WhatsApp Image 2023-06-23 at 11.53.13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2000240"/>
            <a:ext cx="3571900" cy="4436732"/>
          </a:xfrm>
          <a:prstGeom prst="rect">
            <a:avLst/>
          </a:prstGeom>
          <a:noFill/>
        </p:spPr>
      </p:pic>
      <p:pic>
        <p:nvPicPr>
          <p:cNvPr id="5124" name="Picture 4" descr="D:\04052022\Downloads\WhatsApp Image 2023-06-23 at 12.04.40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0042"/>
            <a:ext cx="2571768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админ\Desktop\Screenshot_20230427-122247_Galle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3786190"/>
            <a:ext cx="2714644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C:\Users\админ\Desktop\Screenshot_20230425-182309_Samsung Not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2571744"/>
            <a:ext cx="2928958" cy="378621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500562" y="928670"/>
            <a:ext cx="37862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Аудандық сырттай “Ханталапай”</a:t>
            </a:r>
          </a:p>
          <a:p>
            <a:pPr algn="ctr"/>
            <a:r>
              <a:rPr lang="kk-KZ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байқауында Іорын.</a:t>
            </a:r>
          </a:p>
          <a:p>
            <a:pPr algn="ctr"/>
            <a:r>
              <a:rPr lang="kk-KZ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Облыстық сырттай байқауында</a:t>
            </a:r>
          </a:p>
          <a:p>
            <a:pPr algn="ctr"/>
            <a:r>
              <a:rPr lang="kk-KZ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ІІІ </a:t>
            </a:r>
            <a:r>
              <a:rPr lang="kk-KZ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орын</a:t>
            </a:r>
            <a:endParaRPr lang="kk-KZ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57686" y="428604"/>
            <a:ext cx="3024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Төребекқызы Алтын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D:\04052022\Desktop\Аманкул2022-2023\Педагогтар\IMG-20201030-WA017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57166"/>
            <a:ext cx="2786082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262</TotalTime>
  <Words>73</Words>
  <Application>Microsoft Office PowerPoint</Application>
  <PresentationFormat>Экран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2022</dc:creator>
  <cp:lastModifiedBy>2022</cp:lastModifiedBy>
  <cp:revision>30</cp:revision>
  <dcterms:created xsi:type="dcterms:W3CDTF">2023-06-22T10:19:53Z</dcterms:created>
  <dcterms:modified xsi:type="dcterms:W3CDTF">2023-06-23T09:00:34Z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364319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