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57" r:id="rId5"/>
    <p:sldId id="258" r:id="rId6"/>
    <p:sldId id="291" r:id="rId7"/>
    <p:sldId id="259" r:id="rId8"/>
    <p:sldId id="266" r:id="rId9"/>
    <p:sldId id="264" r:id="rId10"/>
    <p:sldId id="267" r:id="rId11"/>
    <p:sldId id="268" r:id="rId12"/>
    <p:sldId id="292" r:id="rId13"/>
    <p:sldId id="294" r:id="rId14"/>
    <p:sldId id="278" r:id="rId15"/>
    <p:sldId id="279" r:id="rId16"/>
    <p:sldId id="280" r:id="rId17"/>
    <p:sldId id="282" r:id="rId18"/>
    <p:sldId id="283" r:id="rId19"/>
    <p:sldId id="284" r:id="rId20"/>
    <p:sldId id="293" r:id="rId21"/>
    <p:sldId id="263" r:id="rId22"/>
    <p:sldId id="260" r:id="rId23"/>
    <p:sldId id="261" r:id="rId24"/>
    <p:sldId id="262" r:id="rId25"/>
    <p:sldId id="269" r:id="rId26"/>
    <p:sldId id="270" r:id="rId27"/>
    <p:sldId id="271" r:id="rId28"/>
    <p:sldId id="272" r:id="rId29"/>
    <p:sldId id="273" r:id="rId30"/>
    <p:sldId id="275" r:id="rId31"/>
    <p:sldId id="276" r:id="rId32"/>
    <p:sldId id="277" r:id="rId33"/>
    <p:sldId id="281" r:id="rId34"/>
    <p:sldId id="285" r:id="rId35"/>
    <p:sldId id="28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>
        <p:scale>
          <a:sx n="100" d="100"/>
          <a:sy n="100" d="100"/>
        </p:scale>
        <p:origin x="-72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5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2" Target="../media/image39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мангүл\Гулнар\фон на слайд\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9865" y="-1120227"/>
            <a:ext cx="6876256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Users\User\Desktop\14563331_286218995109950_299867416635539990_n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835696" y="1340768"/>
            <a:ext cx="5257800" cy="377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1200541" y="268591"/>
            <a:ext cx="6553200" cy="1047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МКҚК "</a:t>
            </a:r>
            <a:r>
              <a:rPr lang="ru-RU" sz="3600" b="1" kern="10" dirty="0" err="1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Ақбота</a:t>
            </a:r>
            <a:r>
              <a:rPr lang="ru-RU" sz="3600" b="1" kern="10" dirty="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 </a:t>
            </a:r>
            <a:r>
              <a:rPr lang="ru-RU" sz="3600" b="1" kern="10" dirty="0" err="1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балабақшасы</a:t>
            </a:r>
            <a:endParaRPr lang="ru-RU" sz="3600" b="1" kern="10" dirty="0"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1828025" y="5346700"/>
            <a:ext cx="3810000" cy="444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Баутин</a:t>
            </a:r>
            <a:r>
              <a:rPr lang="ru-RU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ауылы</a:t>
            </a:r>
            <a:endParaRPr lang="ru-RU" sz="360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8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597666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26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 descr="C:\Users\User\Downloads\IMG_20201225_100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90465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58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User\Downloads\IMG_20210119_115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909" y="541307"/>
            <a:ext cx="663948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13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ownloads\IMG_20210119_165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34481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92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" t="47"/>
          <a:stretch/>
        </p:blipFill>
        <p:spPr bwMode="auto">
          <a:xfrm rot="16200000">
            <a:off x="1511660" y="-279414"/>
            <a:ext cx="5328593" cy="698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241860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C:\Users\User\Downloads\IMG_20201225_104234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67644" y="-927484"/>
            <a:ext cx="6264696" cy="84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2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 descr="C:\Users\User\Downloads\IMG_20201225_104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99288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17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 descr="C:\Users\User\Downloads\IMG-20201225-WA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72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User\Downloads\IMG-20201225-WA0053.jpg" id="26627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"/>
          <a:stretch/>
        </p:blipFill>
        <p:spPr bwMode="auto">
          <a:xfrm rot="16200000">
            <a:off x="1441035" y="-712843"/>
            <a:ext cx="5901889" cy="79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503054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User\Downloads\Screenshot_20201225-115949_Mail.jpg" id="1027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" t="61"/>
          <a:stretch/>
        </p:blipFill>
        <p:spPr bwMode="auto">
          <a:xfrm>
            <a:off x="539552" y="476672"/>
            <a:ext cx="792088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75092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\Downloads\IMG_20210119_12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1394" y="426798"/>
            <a:ext cx="63809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10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19" y="0"/>
            <a:ext cx="878522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13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" y="-47073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548020"/>
            <a:ext cx="5734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Балабақша тәрбиеленушілерінің </a:t>
            </a: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жетістіктері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2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ownloads\IMG-20201225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18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ownloads\IMG-20201225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529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47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Downloads\IMG-20201225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20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User\Downloads\IMG-20201225-WA0031.jpg" id="12291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" t="1"/>
          <a:stretch/>
        </p:blipFill>
        <p:spPr bwMode="auto">
          <a:xfrm rot="16200000">
            <a:off x="1691679" y="-747465"/>
            <a:ext cx="5472609" cy="77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812296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" l="139" r="33" t="259"/>
          <a:stretch/>
        </p:blipFill>
        <p:spPr bwMode="auto">
          <a:xfrm>
            <a:off x="498764" y="443344"/>
            <a:ext cx="8177692" cy="579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01716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User\Downloads\IMG-20201225-WA0033.jpg" id="14339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" t="40"/>
          <a:stretch/>
        </p:blipFill>
        <p:spPr bwMode="auto">
          <a:xfrm rot="16200000">
            <a:off x="1943710" y="-855477"/>
            <a:ext cx="5256584" cy="76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496122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 descr="C:\Users\User\Downloads\IMG-20201225-WA0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835" y="188640"/>
            <a:ext cx="8650329" cy="610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95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descr="C:\Users\User\Downloads\IMG-20201225-WA0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674" y="245736"/>
            <a:ext cx="8416652" cy="632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08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esktop\Амангүл\Гулнар\фон на слайд\2 (2).jpg" id="1026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3871" y="-1133873"/>
            <a:ext cx="6876256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esktop\Вебсайтқа суреттер\IMG-20201030-WA0034.jpg" id="1027" name="Picture 3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2659" y="1853951"/>
            <a:ext cx="2592288" cy="3168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User\Downloads\IMG-20201030-WA0200.jpg" id="1028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" r="62" t="9"/>
          <a:stretch/>
        </p:blipFill>
        <p:spPr bwMode="auto">
          <a:xfrm>
            <a:off x="238228" y="11296"/>
            <a:ext cx="3116888" cy="4176464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638748"/>
            <a:ext cx="4392488" cy="138499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kk-KZ" smtClean="0" sz="1400">
                <a:latin charset="0" pitchFamily="18" typeface="Times New Roman"/>
                <a:cs charset="0" pitchFamily="18" typeface="Times New Roman"/>
              </a:rPr>
              <a:t>Жиембаева Айгерим Абиевна</a:t>
            </a:r>
          </a:p>
          <a:p>
            <a:endParaRPr b="1" dirty="0" lang="kk-KZ" sz="1400">
              <a:latin charset="0" pitchFamily="18" typeface="Times New Roman"/>
              <a:cs charset="0" pitchFamily="18" typeface="Times New Roman"/>
            </a:endParaRPr>
          </a:p>
          <a:p>
            <a:r>
              <a:rPr b="1" dirty="0" lang="kk-KZ" smtClean="0" sz="1400">
                <a:latin charset="0" pitchFamily="18" typeface="Times New Roman"/>
                <a:cs charset="0" pitchFamily="18" typeface="Times New Roman"/>
              </a:rPr>
              <a:t>Аудандық педагогикалық оқылым</a:t>
            </a:r>
          </a:p>
          <a:p>
            <a:r>
              <a:rPr b="1" dirty="0" lang="kk-KZ" sz="14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kk-KZ" smtClean="0" sz="1400">
                <a:latin charset="0" pitchFamily="18" typeface="Times New Roman"/>
                <a:cs charset="0" pitchFamily="18" typeface="Times New Roman"/>
              </a:rPr>
              <a:t>                   ІІІ-орын</a:t>
            </a:r>
            <a:endParaRPr b="1" dirty="0" lang="en-US" smtClean="0" sz="1400">
              <a:latin charset="0" pitchFamily="18" typeface="Times New Roman"/>
              <a:cs charset="0" pitchFamily="18" typeface="Times New Roman"/>
            </a:endParaRPr>
          </a:p>
          <a:p>
            <a:r>
              <a:rPr b="1" dirty="0" lang="kk-KZ" smtClean="0" sz="1400">
                <a:latin charset="0" pitchFamily="18" typeface="Times New Roman"/>
                <a:cs charset="0" pitchFamily="18" typeface="Times New Roman"/>
              </a:rPr>
              <a:t>«Тәуелсіздік тұғыры биікте» мәнерлеп оқу сайысы</a:t>
            </a:r>
          </a:p>
          <a:p>
            <a:r>
              <a:rPr b="1" dirty="0" lang="kk-KZ" sz="1400"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kk-KZ" smtClean="0" sz="1400">
                <a:latin charset="0" pitchFamily="18" typeface="Times New Roman"/>
                <a:cs charset="0" pitchFamily="18" typeface="Times New Roman"/>
              </a:rPr>
              <a:t>                        ІІ-орын</a:t>
            </a:r>
            <a:endParaRPr b="1" dirty="0" lang="ru-RU" sz="14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C:\Users\User\Downloads\IMG_20210119_115921.jpg" id="3074" name="Picture 2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4947" y="1855586"/>
            <a:ext cx="3053049" cy="416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810193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 descr="C:\Users\User\Downloads\IMG-20201225-WA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14" y="260648"/>
            <a:ext cx="8548371" cy="603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20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User\Downloads\IMG-20201225-WA0040.jpg" id="19459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"/>
          <a:stretch/>
        </p:blipFill>
        <p:spPr bwMode="auto">
          <a:xfrm rot="16200000">
            <a:off x="1655676" y="-927485"/>
            <a:ext cx="5760640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778670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6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 descr="C:\Users\User\Downloads\IMG-20201225-WA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06489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46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 descr="C:\Users\User\Downloads\IMG-20201225-WA0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6328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88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User\Downloads\Screenshot_20201225-120001_Mail.jpg" id="2051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" t="382"/>
          <a:stretch/>
        </p:blipFill>
        <p:spPr bwMode="auto">
          <a:xfrm>
            <a:off x="539552" y="404663"/>
            <a:ext cx="8064896" cy="58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990421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descr="C:\Users\User\Downloads\Screenshot_20201225-115954_Mail.jpg" id="3075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7" l="113" t="297"/>
          <a:stretch/>
        </p:blipFill>
        <p:spPr bwMode="auto">
          <a:xfrm>
            <a:off x="539552" y="548680"/>
            <a:ext cx="7848872" cy="546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019414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Амангүл\Гулнар\фон на слайд\2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3871" y="-1133873"/>
            <a:ext cx="6876256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Вебсайтқа суреттер\IMG-20201030-WA0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1943" y="260648"/>
            <a:ext cx="2525453" cy="31774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IMG-20201030-WA0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672408" cy="4801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4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ownloads\IMG-20201225-WA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0702" y="-343776"/>
            <a:ext cx="4026453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01317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Жағалбаева Нұрсұлу Саматқызы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0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6" y="3558"/>
            <a:ext cx="9139493" cy="685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4956"/>
            <a:ext cx="8352927" cy="559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06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ownloads\IMG-20201225-WA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08" y="476672"/>
            <a:ext cx="819904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61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User\Downloads\IMG_20201225_100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3648" y="-675456"/>
            <a:ext cx="547260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10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User\Downloads\IMG_20201225_1008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662473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78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31</Words>
  <Application>Microsoft Office PowerPoint</Application>
  <PresentationFormat>Экран (4:3)</PresentationFormat>
  <Paragraphs>11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2022</cp:lastModifiedBy>
  <cp:revision>19</cp:revision>
  <dcterms:created xsi:type="dcterms:W3CDTF">2020-10-30T07:29:54Z</dcterms:created>
  <dcterms:modified xsi:type="dcterms:W3CDTF">2023-07-27T08:50:35Z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2003426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